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05" r:id="rId2"/>
    <p:sldId id="281" r:id="rId3"/>
    <p:sldId id="283" r:id="rId4"/>
    <p:sldId id="282" r:id="rId5"/>
    <p:sldId id="284" r:id="rId6"/>
    <p:sldId id="301" r:id="rId7"/>
    <p:sldId id="302" r:id="rId8"/>
    <p:sldId id="295" r:id="rId9"/>
    <p:sldId id="296" r:id="rId10"/>
    <p:sldId id="303" r:id="rId11"/>
    <p:sldId id="304" r:id="rId12"/>
    <p:sldId id="293" r:id="rId13"/>
    <p:sldId id="294" r:id="rId14"/>
    <p:sldId id="297" r:id="rId15"/>
    <p:sldId id="298" r:id="rId16"/>
    <p:sldId id="299" r:id="rId17"/>
    <p:sldId id="30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60"/>
  </p:normalViewPr>
  <p:slideViewPr>
    <p:cSldViewPr snapToGrid="0">
      <p:cViewPr varScale="1">
        <p:scale>
          <a:sx n="81" d="100"/>
          <a:sy n="81" d="100"/>
        </p:scale>
        <p:origin x="92" y="6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31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371146-74F0-D9ED-3971-61C97C621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3D1E8D-9DBD-F843-EB5E-78CE16EF5C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874670E-DDB7-56FB-B8A0-2A00F971A966}"/>
              </a:ext>
            </a:extLst>
          </p:cNvPr>
          <p:cNvSpPr>
            <a:spLocks noGrp="1"/>
          </p:cNvSpPr>
          <p:nvPr/>
        </p:nvSpPr>
        <p:spPr>
          <a:xfrm>
            <a:off x="588736" y="3805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5289005-77DA-F86F-918B-C2A39799EF60}"/>
              </a:ext>
            </a:extLst>
          </p:cNvPr>
          <p:cNvSpPr>
            <a:spLocks noGrp="1"/>
          </p:cNvSpPr>
          <p:nvPr/>
        </p:nvSpPr>
        <p:spPr>
          <a:xfrm>
            <a:off x="8372152" y="65028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92BF70C-12DA-378D-3EBB-F507D3BB2520}"/>
              </a:ext>
            </a:extLst>
          </p:cNvPr>
          <p:cNvSpPr txBox="1">
            <a:spLocks/>
          </p:cNvSpPr>
          <p:nvPr/>
        </p:nvSpPr>
        <p:spPr>
          <a:xfrm>
            <a:off x="195309" y="13354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D5BCAE3-3E7C-E380-2244-685F58539E08}"/>
              </a:ext>
            </a:extLst>
          </p:cNvPr>
          <p:cNvGrpSpPr/>
          <p:nvPr/>
        </p:nvGrpSpPr>
        <p:grpSpPr>
          <a:xfrm>
            <a:off x="0" y="3429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008B1E1-0732-3CB3-8C4A-1A4EE32E8BA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9" name="ZoneTexte 7">
              <a:extLst>
                <a:ext uri="{FF2B5EF4-FFF2-40B4-BE49-F238E27FC236}">
                  <a16:creationId xmlns:a16="http://schemas.microsoft.com/office/drawing/2014/main" id="{B5360080-D953-BA57-9155-F1012BD75BD5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J’ajoute </a:t>
              </a:r>
              <a:r>
                <a:rPr lang="fr-FR" sz="3200" b="1" dirty="0">
                  <a:solidFill>
                    <a:schemeClr val="bg1"/>
                  </a:solidFill>
                </a:rPr>
                <a:t>un nombre inférieur à 10 à un nombre.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E85CD6B-95D3-27D8-96F8-E4D344704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5258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21BB5-0626-D10D-260B-CA11A2189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E30C46-7898-1EE0-CA4E-3122C30D5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21598C-CC19-24C9-A0F7-821CFDC9DD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5DFB9C4-076E-56F5-8C49-491ADB1FB6E7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122 + 3</a:t>
            </a:r>
          </a:p>
        </p:txBody>
      </p:sp>
    </p:spTree>
    <p:extLst>
      <p:ext uri="{BB962C8B-B14F-4D97-AF65-F5344CB8AC3E}">
        <p14:creationId xmlns:p14="http://schemas.microsoft.com/office/powerpoint/2010/main" val="3208471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150FCE-C881-BD5D-D221-501A359A5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8ECBAB-6192-D33B-3992-B9315EEE0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8FBA3D-48B8-9B57-6B23-B37A1F5635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EF3A2DD-C5B4-6307-3C9C-39723B5339B2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122 + 3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5F28D076-B469-68F5-4AD6-B13823103DFE}"/>
              </a:ext>
            </a:extLst>
          </p:cNvPr>
          <p:cNvSpPr txBox="1"/>
          <p:nvPr/>
        </p:nvSpPr>
        <p:spPr>
          <a:xfrm>
            <a:off x="2548463" y="2353083"/>
            <a:ext cx="2687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120 + 2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6ECDA8E7-DE93-B02D-EA07-B54307D88BD7}"/>
              </a:ext>
            </a:extLst>
          </p:cNvPr>
          <p:cNvSpPr txBox="1"/>
          <p:nvPr/>
        </p:nvSpPr>
        <p:spPr>
          <a:xfrm>
            <a:off x="5392248" y="2346752"/>
            <a:ext cx="116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+ 3</a:t>
            </a:r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C2C2952C-25CF-BF59-84AC-0AD30AB4F18F}"/>
              </a:ext>
            </a:extLst>
          </p:cNvPr>
          <p:cNvCxnSpPr>
            <a:cxnSpLocks/>
          </p:cNvCxnSpPr>
          <p:nvPr/>
        </p:nvCxnSpPr>
        <p:spPr>
          <a:xfrm>
            <a:off x="3329698" y="3195954"/>
            <a:ext cx="701434" cy="9530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07D33253-376A-3B76-1A87-9264E24390D4}"/>
              </a:ext>
            </a:extLst>
          </p:cNvPr>
          <p:cNvCxnSpPr>
            <a:cxnSpLocks/>
          </p:cNvCxnSpPr>
          <p:nvPr/>
        </p:nvCxnSpPr>
        <p:spPr>
          <a:xfrm>
            <a:off x="4793787" y="3192355"/>
            <a:ext cx="864266" cy="95669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F4E98239-D906-A0BF-9289-01D4B154A9E3}"/>
              </a:ext>
            </a:extLst>
          </p:cNvPr>
          <p:cNvCxnSpPr>
            <a:cxnSpLocks/>
          </p:cNvCxnSpPr>
          <p:nvPr/>
        </p:nvCxnSpPr>
        <p:spPr>
          <a:xfrm flipH="1">
            <a:off x="5658053" y="3155687"/>
            <a:ext cx="550032" cy="99336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C3D77D6D-F73B-0794-34DD-E425E36848C6}"/>
              </a:ext>
            </a:extLst>
          </p:cNvPr>
          <p:cNvCxnSpPr>
            <a:cxnSpLocks/>
          </p:cNvCxnSpPr>
          <p:nvPr/>
        </p:nvCxnSpPr>
        <p:spPr>
          <a:xfrm>
            <a:off x="4215289" y="5040576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88C9D2A3-C6D2-61BE-4A64-3F3DE69CA8C7}"/>
              </a:ext>
            </a:extLst>
          </p:cNvPr>
          <p:cNvCxnSpPr>
            <a:cxnSpLocks/>
          </p:cNvCxnSpPr>
          <p:nvPr/>
        </p:nvCxnSpPr>
        <p:spPr>
          <a:xfrm flipH="1">
            <a:off x="4858621" y="5032563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584B7180-09AB-CFA5-B625-C3C3711D8A0B}"/>
              </a:ext>
            </a:extLst>
          </p:cNvPr>
          <p:cNvSpPr txBox="1"/>
          <p:nvPr/>
        </p:nvSpPr>
        <p:spPr>
          <a:xfrm>
            <a:off x="3335043" y="4075869"/>
            <a:ext cx="2093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120 +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F454A37F-9386-B5C0-5E8F-C37C563F05FC}"/>
              </a:ext>
            </a:extLst>
          </p:cNvPr>
          <p:cNvSpPr txBox="1"/>
          <p:nvPr/>
        </p:nvSpPr>
        <p:spPr>
          <a:xfrm>
            <a:off x="4812367" y="408395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1B8E4201-3867-F153-FD52-F92E87A0418B}"/>
              </a:ext>
            </a:extLst>
          </p:cNvPr>
          <p:cNvSpPr txBox="1"/>
          <p:nvPr/>
        </p:nvSpPr>
        <p:spPr>
          <a:xfrm>
            <a:off x="3984867" y="570250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125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221A3237-BF7E-61D7-0289-B141AADD6156}"/>
              </a:ext>
            </a:extLst>
          </p:cNvPr>
          <p:cNvCxnSpPr>
            <a:cxnSpLocks/>
          </p:cNvCxnSpPr>
          <p:nvPr/>
        </p:nvCxnSpPr>
        <p:spPr>
          <a:xfrm>
            <a:off x="4031132" y="1821415"/>
            <a:ext cx="65466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FE9F4471-BDE6-0305-F9BB-28A2D93EB069}"/>
              </a:ext>
            </a:extLst>
          </p:cNvPr>
          <p:cNvCxnSpPr>
            <a:cxnSpLocks/>
          </p:cNvCxnSpPr>
          <p:nvPr/>
        </p:nvCxnSpPr>
        <p:spPr>
          <a:xfrm flipH="1">
            <a:off x="3439886" y="1821415"/>
            <a:ext cx="59124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47BF9D1-AD56-2419-E304-3D0CEFA2CA80}"/>
              </a:ext>
            </a:extLst>
          </p:cNvPr>
          <p:cNvCxnSpPr>
            <a:cxnSpLocks/>
          </p:cNvCxnSpPr>
          <p:nvPr/>
        </p:nvCxnSpPr>
        <p:spPr>
          <a:xfrm>
            <a:off x="5536469" y="1837704"/>
            <a:ext cx="459259" cy="7064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14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84" grpId="0"/>
      <p:bldP spid="85" grpId="0"/>
      <p:bldP spid="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A3217-4A5B-96B8-9C71-2ED7A4D85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66CB65-6C71-CFB2-259F-4359F88D1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5847AB-A87A-C7CE-2CE5-B529BAE4D4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7311EA1-452B-CB25-6198-CEFC22237F56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146 + 2</a:t>
            </a:r>
          </a:p>
        </p:txBody>
      </p:sp>
    </p:spTree>
    <p:extLst>
      <p:ext uri="{BB962C8B-B14F-4D97-AF65-F5344CB8AC3E}">
        <p14:creationId xmlns:p14="http://schemas.microsoft.com/office/powerpoint/2010/main" val="1233782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21F45-6DF0-1F34-8E94-62A178B0C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3AD172-2A4C-BDF2-7CD5-FC62D1314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A3CD27-3496-5025-3C85-392A6CFA30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8F94AB2-7E2A-E7E6-A889-BFCC094E398B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146 + 2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D6B015BF-A711-D6BA-68BB-BA3E0F827B2F}"/>
              </a:ext>
            </a:extLst>
          </p:cNvPr>
          <p:cNvSpPr txBox="1"/>
          <p:nvPr/>
        </p:nvSpPr>
        <p:spPr>
          <a:xfrm>
            <a:off x="2548463" y="2353083"/>
            <a:ext cx="2687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140 + 6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A7589BE3-7D6C-60CD-7186-B71B08558501}"/>
              </a:ext>
            </a:extLst>
          </p:cNvPr>
          <p:cNvSpPr txBox="1"/>
          <p:nvPr/>
        </p:nvSpPr>
        <p:spPr>
          <a:xfrm>
            <a:off x="5392248" y="2346752"/>
            <a:ext cx="116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+ 2</a:t>
            </a:r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441C7DC8-9518-A9BC-AC36-8194A1346182}"/>
              </a:ext>
            </a:extLst>
          </p:cNvPr>
          <p:cNvCxnSpPr>
            <a:cxnSpLocks/>
          </p:cNvCxnSpPr>
          <p:nvPr/>
        </p:nvCxnSpPr>
        <p:spPr>
          <a:xfrm>
            <a:off x="3329698" y="3195954"/>
            <a:ext cx="701434" cy="9530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200E815A-B886-E0AB-5AB0-46F5A1C7CD17}"/>
              </a:ext>
            </a:extLst>
          </p:cNvPr>
          <p:cNvCxnSpPr>
            <a:cxnSpLocks/>
          </p:cNvCxnSpPr>
          <p:nvPr/>
        </p:nvCxnSpPr>
        <p:spPr>
          <a:xfrm>
            <a:off x="4793787" y="3192355"/>
            <a:ext cx="864266" cy="95669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48DBF857-A169-3912-6D82-D536156229ED}"/>
              </a:ext>
            </a:extLst>
          </p:cNvPr>
          <p:cNvCxnSpPr>
            <a:cxnSpLocks/>
          </p:cNvCxnSpPr>
          <p:nvPr/>
        </p:nvCxnSpPr>
        <p:spPr>
          <a:xfrm flipH="1">
            <a:off x="5658053" y="3155687"/>
            <a:ext cx="550032" cy="99336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D4AEE2-5DDF-6E8F-8D83-EE3A84A2C3E4}"/>
              </a:ext>
            </a:extLst>
          </p:cNvPr>
          <p:cNvCxnSpPr>
            <a:cxnSpLocks/>
          </p:cNvCxnSpPr>
          <p:nvPr/>
        </p:nvCxnSpPr>
        <p:spPr>
          <a:xfrm>
            <a:off x="4215289" y="5040576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B70B7A65-2327-AED9-002C-4F4943AABC9F}"/>
              </a:ext>
            </a:extLst>
          </p:cNvPr>
          <p:cNvCxnSpPr>
            <a:cxnSpLocks/>
          </p:cNvCxnSpPr>
          <p:nvPr/>
        </p:nvCxnSpPr>
        <p:spPr>
          <a:xfrm flipH="1">
            <a:off x="4858621" y="5032563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5C68C75E-EEF9-8C27-39CF-36329F158A12}"/>
              </a:ext>
            </a:extLst>
          </p:cNvPr>
          <p:cNvSpPr txBox="1"/>
          <p:nvPr/>
        </p:nvSpPr>
        <p:spPr>
          <a:xfrm>
            <a:off x="3335043" y="4075869"/>
            <a:ext cx="2093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140 +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CFB13526-DFDE-1DAF-6E84-65670E303E5C}"/>
              </a:ext>
            </a:extLst>
          </p:cNvPr>
          <p:cNvSpPr txBox="1"/>
          <p:nvPr/>
        </p:nvSpPr>
        <p:spPr>
          <a:xfrm>
            <a:off x="4812367" y="408395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F31630EB-0C53-7D1A-2E18-A95FADC9D0EF}"/>
              </a:ext>
            </a:extLst>
          </p:cNvPr>
          <p:cNvSpPr txBox="1"/>
          <p:nvPr/>
        </p:nvSpPr>
        <p:spPr>
          <a:xfrm>
            <a:off x="3984867" y="570250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148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54DC5BC9-3D8E-B660-4B1E-3580C58E85C0}"/>
              </a:ext>
            </a:extLst>
          </p:cNvPr>
          <p:cNvCxnSpPr>
            <a:cxnSpLocks/>
          </p:cNvCxnSpPr>
          <p:nvPr/>
        </p:nvCxnSpPr>
        <p:spPr>
          <a:xfrm>
            <a:off x="4031132" y="1821415"/>
            <a:ext cx="65466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E66351D-F5F7-D8BF-4A91-A3B3A9BD8C1F}"/>
              </a:ext>
            </a:extLst>
          </p:cNvPr>
          <p:cNvCxnSpPr>
            <a:cxnSpLocks/>
          </p:cNvCxnSpPr>
          <p:nvPr/>
        </p:nvCxnSpPr>
        <p:spPr>
          <a:xfrm flipH="1">
            <a:off x="3439886" y="1821415"/>
            <a:ext cx="59124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F80AE6E-9E89-20F5-35EE-6346AC1BF05E}"/>
              </a:ext>
            </a:extLst>
          </p:cNvPr>
          <p:cNvCxnSpPr>
            <a:cxnSpLocks/>
          </p:cNvCxnSpPr>
          <p:nvPr/>
        </p:nvCxnSpPr>
        <p:spPr>
          <a:xfrm>
            <a:off x="5536469" y="1837704"/>
            <a:ext cx="459259" cy="7064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86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84" grpId="0"/>
      <p:bldP spid="85" grpId="0"/>
      <p:bldP spid="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35426-C608-945D-000B-A92CB2105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1A1D88-A2AE-192E-BCDE-BDF4A5EC2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F9930F-7A4B-59BB-4863-7BEDB73160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2636C8A-3BC7-E0AC-FEAE-66719E14A751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172 + 5</a:t>
            </a:r>
          </a:p>
        </p:txBody>
      </p:sp>
    </p:spTree>
    <p:extLst>
      <p:ext uri="{BB962C8B-B14F-4D97-AF65-F5344CB8AC3E}">
        <p14:creationId xmlns:p14="http://schemas.microsoft.com/office/powerpoint/2010/main" val="3155921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313FA-A13B-4E1D-B39B-E3173C971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64E033-3CAD-3F03-ABA5-1F4034851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DE72A9-8A63-B9B1-08DB-2E577BCA0A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F9C1930-D493-0C5E-4CDD-11ED6A4A060B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172 + 5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08502C82-C749-39CC-1DD5-9AC93E06C390}"/>
              </a:ext>
            </a:extLst>
          </p:cNvPr>
          <p:cNvSpPr txBox="1"/>
          <p:nvPr/>
        </p:nvSpPr>
        <p:spPr>
          <a:xfrm>
            <a:off x="2548463" y="2353083"/>
            <a:ext cx="2687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170 + 2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753C379-3BA7-38B8-69B5-45272DEFA825}"/>
              </a:ext>
            </a:extLst>
          </p:cNvPr>
          <p:cNvSpPr txBox="1"/>
          <p:nvPr/>
        </p:nvSpPr>
        <p:spPr>
          <a:xfrm>
            <a:off x="5392248" y="2346752"/>
            <a:ext cx="116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+ 5</a:t>
            </a:r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B8F1CE2D-3411-47C8-06EF-55985C95F409}"/>
              </a:ext>
            </a:extLst>
          </p:cNvPr>
          <p:cNvCxnSpPr>
            <a:cxnSpLocks/>
          </p:cNvCxnSpPr>
          <p:nvPr/>
        </p:nvCxnSpPr>
        <p:spPr>
          <a:xfrm>
            <a:off x="3329698" y="3195954"/>
            <a:ext cx="701434" cy="9530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11190FBE-CFB4-76CF-4968-D4CEE2E90CFF}"/>
              </a:ext>
            </a:extLst>
          </p:cNvPr>
          <p:cNvCxnSpPr>
            <a:cxnSpLocks/>
          </p:cNvCxnSpPr>
          <p:nvPr/>
        </p:nvCxnSpPr>
        <p:spPr>
          <a:xfrm>
            <a:off x="4793787" y="3192355"/>
            <a:ext cx="864266" cy="95669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31DA7842-5537-62D5-ECDA-B6633C73777C}"/>
              </a:ext>
            </a:extLst>
          </p:cNvPr>
          <p:cNvCxnSpPr>
            <a:cxnSpLocks/>
          </p:cNvCxnSpPr>
          <p:nvPr/>
        </p:nvCxnSpPr>
        <p:spPr>
          <a:xfrm flipH="1">
            <a:off x="5658053" y="3155687"/>
            <a:ext cx="550032" cy="99336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AFE0327D-8E2A-0822-3FC9-4BEA3C663BAF}"/>
              </a:ext>
            </a:extLst>
          </p:cNvPr>
          <p:cNvCxnSpPr>
            <a:cxnSpLocks/>
          </p:cNvCxnSpPr>
          <p:nvPr/>
        </p:nvCxnSpPr>
        <p:spPr>
          <a:xfrm>
            <a:off x="4215289" y="5040576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5AF0B528-A808-6F14-FC02-745C022494BF}"/>
              </a:ext>
            </a:extLst>
          </p:cNvPr>
          <p:cNvCxnSpPr>
            <a:cxnSpLocks/>
          </p:cNvCxnSpPr>
          <p:nvPr/>
        </p:nvCxnSpPr>
        <p:spPr>
          <a:xfrm flipH="1">
            <a:off x="4858621" y="5032563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5D982B07-F1CE-8C26-E9D6-7A1CC7F54C1A}"/>
              </a:ext>
            </a:extLst>
          </p:cNvPr>
          <p:cNvSpPr txBox="1"/>
          <p:nvPr/>
        </p:nvSpPr>
        <p:spPr>
          <a:xfrm>
            <a:off x="3335043" y="4075869"/>
            <a:ext cx="2093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170 +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74FD7D93-D52E-47FC-56CD-2849CF274D05}"/>
              </a:ext>
            </a:extLst>
          </p:cNvPr>
          <p:cNvSpPr txBox="1"/>
          <p:nvPr/>
        </p:nvSpPr>
        <p:spPr>
          <a:xfrm>
            <a:off x="4812367" y="408395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9BEC3805-EC97-1BF8-0F4F-F27305EB6C21}"/>
              </a:ext>
            </a:extLst>
          </p:cNvPr>
          <p:cNvSpPr txBox="1"/>
          <p:nvPr/>
        </p:nvSpPr>
        <p:spPr>
          <a:xfrm>
            <a:off x="3984867" y="570250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177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C0861C8E-D84C-C52E-0803-F2A2801AD7AF}"/>
              </a:ext>
            </a:extLst>
          </p:cNvPr>
          <p:cNvCxnSpPr>
            <a:cxnSpLocks/>
          </p:cNvCxnSpPr>
          <p:nvPr/>
        </p:nvCxnSpPr>
        <p:spPr>
          <a:xfrm>
            <a:off x="4031132" y="1821415"/>
            <a:ext cx="65466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AA64EF0-0573-C31F-B3B4-27B8A0E8990B}"/>
              </a:ext>
            </a:extLst>
          </p:cNvPr>
          <p:cNvCxnSpPr>
            <a:cxnSpLocks/>
          </p:cNvCxnSpPr>
          <p:nvPr/>
        </p:nvCxnSpPr>
        <p:spPr>
          <a:xfrm flipH="1">
            <a:off x="3439886" y="1821415"/>
            <a:ext cx="59124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EE2B3EB-2D95-8EB3-FC2D-405716D25939}"/>
              </a:ext>
            </a:extLst>
          </p:cNvPr>
          <p:cNvCxnSpPr>
            <a:cxnSpLocks/>
          </p:cNvCxnSpPr>
          <p:nvPr/>
        </p:nvCxnSpPr>
        <p:spPr>
          <a:xfrm>
            <a:off x="5536469" y="1837704"/>
            <a:ext cx="459259" cy="7064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70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84" grpId="0"/>
      <p:bldP spid="85" grpId="0"/>
      <p:bldP spid="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FA87C-976B-0EDE-4B01-1CE666461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A2C5DF-4028-20F7-CED7-8D39C672A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F060A5-A7D6-9E79-338B-E0F4A7986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17E1C9E-B0C3-288C-8638-97A272EE94C9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158 + 2</a:t>
            </a:r>
          </a:p>
        </p:txBody>
      </p:sp>
    </p:spTree>
    <p:extLst>
      <p:ext uri="{BB962C8B-B14F-4D97-AF65-F5344CB8AC3E}">
        <p14:creationId xmlns:p14="http://schemas.microsoft.com/office/powerpoint/2010/main" val="895957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982DE-F5C4-3450-FE4A-302A1E148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826DF9-DBF1-57DB-CD30-A3769EE7B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60CDE8-1093-6ADE-1F56-5B5DA99997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/>
              <a:t>8/8</a:t>
            </a:r>
            <a:endParaRPr lang="fr-FR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0351B4F-BF83-2E31-C14D-322D6F277491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158 + 2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88990017-7E1F-B69F-C371-FAB4BDCE874E}"/>
              </a:ext>
            </a:extLst>
          </p:cNvPr>
          <p:cNvSpPr txBox="1"/>
          <p:nvPr/>
        </p:nvSpPr>
        <p:spPr>
          <a:xfrm>
            <a:off x="2548463" y="2353083"/>
            <a:ext cx="2687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150 + 8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E3E3675F-4E49-DD70-40B3-27058FEEC582}"/>
              </a:ext>
            </a:extLst>
          </p:cNvPr>
          <p:cNvSpPr txBox="1"/>
          <p:nvPr/>
        </p:nvSpPr>
        <p:spPr>
          <a:xfrm>
            <a:off x="5392248" y="2346752"/>
            <a:ext cx="116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+ 2</a:t>
            </a:r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838265D2-FE0C-0912-DA66-12D82EA05744}"/>
              </a:ext>
            </a:extLst>
          </p:cNvPr>
          <p:cNvCxnSpPr>
            <a:cxnSpLocks/>
          </p:cNvCxnSpPr>
          <p:nvPr/>
        </p:nvCxnSpPr>
        <p:spPr>
          <a:xfrm>
            <a:off x="3329698" y="3195954"/>
            <a:ext cx="701434" cy="9530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C46B7BAA-4D42-03FF-5DB1-FCB43DEA90BA}"/>
              </a:ext>
            </a:extLst>
          </p:cNvPr>
          <p:cNvCxnSpPr>
            <a:cxnSpLocks/>
          </p:cNvCxnSpPr>
          <p:nvPr/>
        </p:nvCxnSpPr>
        <p:spPr>
          <a:xfrm>
            <a:off x="4793787" y="3192355"/>
            <a:ext cx="864266" cy="95669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DB1E7C2C-D756-F92D-0163-B5957324AB5E}"/>
              </a:ext>
            </a:extLst>
          </p:cNvPr>
          <p:cNvCxnSpPr>
            <a:cxnSpLocks/>
          </p:cNvCxnSpPr>
          <p:nvPr/>
        </p:nvCxnSpPr>
        <p:spPr>
          <a:xfrm flipH="1">
            <a:off x="5658053" y="3155687"/>
            <a:ext cx="550032" cy="99336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B35A5386-E8E5-16E7-9FC0-FA0AE257BB2F}"/>
              </a:ext>
            </a:extLst>
          </p:cNvPr>
          <p:cNvCxnSpPr>
            <a:cxnSpLocks/>
          </p:cNvCxnSpPr>
          <p:nvPr/>
        </p:nvCxnSpPr>
        <p:spPr>
          <a:xfrm>
            <a:off x="4215289" y="5040576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E9F088CF-FC29-4CA4-3BF6-97F215285A5A}"/>
              </a:ext>
            </a:extLst>
          </p:cNvPr>
          <p:cNvCxnSpPr>
            <a:cxnSpLocks/>
          </p:cNvCxnSpPr>
          <p:nvPr/>
        </p:nvCxnSpPr>
        <p:spPr>
          <a:xfrm flipH="1">
            <a:off x="4858621" y="5032563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D2200386-DDFE-91FD-85CE-C072C3533448}"/>
              </a:ext>
            </a:extLst>
          </p:cNvPr>
          <p:cNvSpPr txBox="1"/>
          <p:nvPr/>
        </p:nvSpPr>
        <p:spPr>
          <a:xfrm>
            <a:off x="3335043" y="4075869"/>
            <a:ext cx="2093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150 +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E7978E4F-35D8-3BA4-4559-D8271A00AD8F}"/>
              </a:ext>
            </a:extLst>
          </p:cNvPr>
          <p:cNvSpPr txBox="1"/>
          <p:nvPr/>
        </p:nvSpPr>
        <p:spPr>
          <a:xfrm>
            <a:off x="4812367" y="408395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10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B0A16DD9-3E8B-D277-D937-551CC2690E19}"/>
              </a:ext>
            </a:extLst>
          </p:cNvPr>
          <p:cNvSpPr txBox="1"/>
          <p:nvPr/>
        </p:nvSpPr>
        <p:spPr>
          <a:xfrm>
            <a:off x="3984867" y="570250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160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7E7B679-95E3-814E-62CB-562517B48DA0}"/>
              </a:ext>
            </a:extLst>
          </p:cNvPr>
          <p:cNvCxnSpPr>
            <a:cxnSpLocks/>
          </p:cNvCxnSpPr>
          <p:nvPr/>
        </p:nvCxnSpPr>
        <p:spPr>
          <a:xfrm>
            <a:off x="4031132" y="1821415"/>
            <a:ext cx="65466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20575D2-5C87-D391-42BF-566911C296CC}"/>
              </a:ext>
            </a:extLst>
          </p:cNvPr>
          <p:cNvCxnSpPr>
            <a:cxnSpLocks/>
          </p:cNvCxnSpPr>
          <p:nvPr/>
        </p:nvCxnSpPr>
        <p:spPr>
          <a:xfrm flipH="1">
            <a:off x="3439886" y="1821415"/>
            <a:ext cx="59124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D34CBB2-FDE2-7D99-6443-6AB7D2B14924}"/>
              </a:ext>
            </a:extLst>
          </p:cNvPr>
          <p:cNvCxnSpPr>
            <a:cxnSpLocks/>
          </p:cNvCxnSpPr>
          <p:nvPr/>
        </p:nvCxnSpPr>
        <p:spPr>
          <a:xfrm>
            <a:off x="5536469" y="1837704"/>
            <a:ext cx="459259" cy="7064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788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84" grpId="0"/>
      <p:bldP spid="85" grpId="0"/>
      <p:bldP spid="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méthode de calcul.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1/8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64 + 5</a:t>
            </a:r>
          </a:p>
        </p:txBody>
      </p:sp>
    </p:spTree>
    <p:extLst>
      <p:ext uri="{BB962C8B-B14F-4D97-AF65-F5344CB8AC3E}">
        <p14:creationId xmlns:p14="http://schemas.microsoft.com/office/powerpoint/2010/main" val="195583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64 + 5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9182CE-CE5F-28AA-815E-8BB950800AD5}"/>
              </a:ext>
            </a:extLst>
          </p:cNvPr>
          <p:cNvSpPr txBox="1"/>
          <p:nvPr/>
        </p:nvSpPr>
        <p:spPr>
          <a:xfrm>
            <a:off x="2101375" y="2078552"/>
            <a:ext cx="23703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60 + 4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444BB05-F13E-4B7B-011A-18BA56D5AD19}"/>
              </a:ext>
            </a:extLst>
          </p:cNvPr>
          <p:cNvCxnSpPr>
            <a:cxnSpLocks/>
          </p:cNvCxnSpPr>
          <p:nvPr/>
        </p:nvCxnSpPr>
        <p:spPr>
          <a:xfrm>
            <a:off x="2964014" y="2935472"/>
            <a:ext cx="811621" cy="110736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3A41296-238A-D556-CA00-0B52DA309D15}"/>
              </a:ext>
            </a:extLst>
          </p:cNvPr>
          <p:cNvCxnSpPr>
            <a:cxnSpLocks/>
          </p:cNvCxnSpPr>
          <p:nvPr/>
        </p:nvCxnSpPr>
        <p:spPr>
          <a:xfrm>
            <a:off x="3627815" y="4832724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32BABB4-447E-EB44-E5CF-E3A1B0154501}"/>
              </a:ext>
            </a:extLst>
          </p:cNvPr>
          <p:cNvCxnSpPr>
            <a:cxnSpLocks/>
          </p:cNvCxnSpPr>
          <p:nvPr/>
        </p:nvCxnSpPr>
        <p:spPr>
          <a:xfrm flipH="1">
            <a:off x="4271147" y="4824711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B866A1D-B740-6732-ED70-22C9BB7E1069}"/>
              </a:ext>
            </a:extLst>
          </p:cNvPr>
          <p:cNvSpPr txBox="1"/>
          <p:nvPr/>
        </p:nvSpPr>
        <p:spPr>
          <a:xfrm>
            <a:off x="3092566" y="3898149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60 +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47DDABB-9251-13D0-011C-056CA7D8A3CF}"/>
              </a:ext>
            </a:extLst>
          </p:cNvPr>
          <p:cNvCxnSpPr>
            <a:cxnSpLocks/>
          </p:cNvCxnSpPr>
          <p:nvPr/>
        </p:nvCxnSpPr>
        <p:spPr>
          <a:xfrm>
            <a:off x="4194881" y="3007619"/>
            <a:ext cx="707848" cy="95669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B0B7CE4-0406-0BFD-02F5-1291B6B3A74A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4902729" y="2876204"/>
            <a:ext cx="394538" cy="103002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FAFDA08-A9CC-0400-919C-310FFAD1F086}"/>
              </a:ext>
            </a:extLst>
          </p:cNvPr>
          <p:cNvSpPr txBox="1"/>
          <p:nvPr/>
        </p:nvSpPr>
        <p:spPr>
          <a:xfrm>
            <a:off x="4093809" y="390623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9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53BE623-2218-A072-F67C-5515EB4515FE}"/>
              </a:ext>
            </a:extLst>
          </p:cNvPr>
          <p:cNvSpPr txBox="1"/>
          <p:nvPr/>
        </p:nvSpPr>
        <p:spPr>
          <a:xfrm>
            <a:off x="3512347" y="5387030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69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373BE1C7-2972-8FE9-6348-E53CCB6E315C}"/>
              </a:ext>
            </a:extLst>
          </p:cNvPr>
          <p:cNvSpPr txBox="1"/>
          <p:nvPr/>
        </p:nvSpPr>
        <p:spPr>
          <a:xfrm>
            <a:off x="4451979" y="2044497"/>
            <a:ext cx="116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932713-3001-F7BE-9DE6-82B2BD4A7780}"/>
              </a:ext>
            </a:extLst>
          </p:cNvPr>
          <p:cNvSpPr/>
          <p:nvPr/>
        </p:nvSpPr>
        <p:spPr>
          <a:xfrm>
            <a:off x="3844487" y="1831073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1F9F550-B6EF-C98C-8981-BB3B06BA66AD}"/>
              </a:ext>
            </a:extLst>
          </p:cNvPr>
          <p:cNvSpPr/>
          <p:nvPr/>
        </p:nvSpPr>
        <p:spPr>
          <a:xfrm>
            <a:off x="3923832" y="2069301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5AD8568-0A49-57B6-9DAA-0490E2F94A1A}"/>
              </a:ext>
            </a:extLst>
          </p:cNvPr>
          <p:cNvSpPr/>
          <p:nvPr/>
        </p:nvSpPr>
        <p:spPr>
          <a:xfrm>
            <a:off x="3781659" y="1831073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E99D2BA-2F78-C932-165E-94AD34CA2AB5}"/>
              </a:ext>
            </a:extLst>
          </p:cNvPr>
          <p:cNvSpPr/>
          <p:nvPr/>
        </p:nvSpPr>
        <p:spPr>
          <a:xfrm>
            <a:off x="3849073" y="183146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E7D1BBA-FE1E-A208-B6C6-478807966DDC}"/>
              </a:ext>
            </a:extLst>
          </p:cNvPr>
          <p:cNvSpPr/>
          <p:nvPr/>
        </p:nvSpPr>
        <p:spPr>
          <a:xfrm>
            <a:off x="3786245" y="183146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8CEB177-FE5F-A212-1821-85DC62B1E7BC}"/>
              </a:ext>
            </a:extLst>
          </p:cNvPr>
          <p:cNvSpPr/>
          <p:nvPr/>
        </p:nvSpPr>
        <p:spPr>
          <a:xfrm>
            <a:off x="3707710" y="1831073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991118A-F5B0-2FB0-C6F2-987F964824BE}"/>
              </a:ext>
            </a:extLst>
          </p:cNvPr>
          <p:cNvSpPr/>
          <p:nvPr/>
        </p:nvSpPr>
        <p:spPr>
          <a:xfrm>
            <a:off x="3644882" y="1831073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282457C-671C-96D5-538C-D71EAFD8C0BB}"/>
              </a:ext>
            </a:extLst>
          </p:cNvPr>
          <p:cNvSpPr/>
          <p:nvPr/>
        </p:nvSpPr>
        <p:spPr>
          <a:xfrm>
            <a:off x="3575175" y="1828022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80E20DD-5841-CC6E-1C33-53634363B7C6}"/>
              </a:ext>
            </a:extLst>
          </p:cNvPr>
          <p:cNvSpPr/>
          <p:nvPr/>
        </p:nvSpPr>
        <p:spPr>
          <a:xfrm>
            <a:off x="3512347" y="1828022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1EC8541-99E2-F796-0775-AFE31C696B0C}"/>
              </a:ext>
            </a:extLst>
          </p:cNvPr>
          <p:cNvSpPr/>
          <p:nvPr/>
        </p:nvSpPr>
        <p:spPr>
          <a:xfrm>
            <a:off x="4001419" y="2069301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02A808C-EE68-DBB5-E155-E9D080B8D938}"/>
              </a:ext>
            </a:extLst>
          </p:cNvPr>
          <p:cNvSpPr/>
          <p:nvPr/>
        </p:nvSpPr>
        <p:spPr>
          <a:xfrm>
            <a:off x="3923832" y="2147626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6079D13-62F5-8724-9975-C1572A2ED30E}"/>
              </a:ext>
            </a:extLst>
          </p:cNvPr>
          <p:cNvSpPr/>
          <p:nvPr/>
        </p:nvSpPr>
        <p:spPr>
          <a:xfrm>
            <a:off x="4001419" y="2147626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7DE743B-DC23-3CD9-F6EE-E107AA427ADC}"/>
              </a:ext>
            </a:extLst>
          </p:cNvPr>
          <p:cNvSpPr/>
          <p:nvPr/>
        </p:nvSpPr>
        <p:spPr>
          <a:xfrm>
            <a:off x="5243267" y="1923073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04B4B2A-D5FE-3B2E-18C4-70EF698ACB48}"/>
              </a:ext>
            </a:extLst>
          </p:cNvPr>
          <p:cNvSpPr/>
          <p:nvPr/>
        </p:nvSpPr>
        <p:spPr>
          <a:xfrm>
            <a:off x="5320854" y="1923073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E166316-C104-0AA8-37C3-A5CAA24204B5}"/>
              </a:ext>
            </a:extLst>
          </p:cNvPr>
          <p:cNvSpPr/>
          <p:nvPr/>
        </p:nvSpPr>
        <p:spPr>
          <a:xfrm>
            <a:off x="5243267" y="1998124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EFC5BD6-864C-96F2-CC80-BAB04EE36FDC}"/>
              </a:ext>
            </a:extLst>
          </p:cNvPr>
          <p:cNvSpPr/>
          <p:nvPr/>
        </p:nvSpPr>
        <p:spPr>
          <a:xfrm>
            <a:off x="5320854" y="1998124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7804D0C-5C08-7A41-7E81-DDBB6A7C6DFC}"/>
              </a:ext>
            </a:extLst>
          </p:cNvPr>
          <p:cNvSpPr/>
          <p:nvPr/>
        </p:nvSpPr>
        <p:spPr>
          <a:xfrm>
            <a:off x="5398441" y="1960324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A5DACB9-24A4-7264-DCDE-0AF0017292A0}"/>
              </a:ext>
            </a:extLst>
          </p:cNvPr>
          <p:cNvSpPr/>
          <p:nvPr/>
        </p:nvSpPr>
        <p:spPr>
          <a:xfrm>
            <a:off x="5247198" y="2955175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23151FAE-EDB7-E6DC-D6D6-977E1E554586}"/>
              </a:ext>
            </a:extLst>
          </p:cNvPr>
          <p:cNvSpPr/>
          <p:nvPr/>
        </p:nvSpPr>
        <p:spPr>
          <a:xfrm>
            <a:off x="5324785" y="2955175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C3DC1C6A-0D69-BC79-0976-7E5A2DF11E89}"/>
              </a:ext>
            </a:extLst>
          </p:cNvPr>
          <p:cNvSpPr/>
          <p:nvPr/>
        </p:nvSpPr>
        <p:spPr>
          <a:xfrm>
            <a:off x="5251641" y="3030226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5FB47A7-36D9-0969-A7BC-A644CD518497}"/>
              </a:ext>
            </a:extLst>
          </p:cNvPr>
          <p:cNvSpPr/>
          <p:nvPr/>
        </p:nvSpPr>
        <p:spPr>
          <a:xfrm>
            <a:off x="5324785" y="3030226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9DE726D-C678-C4BF-AB79-70302C57606D}"/>
              </a:ext>
            </a:extLst>
          </p:cNvPr>
          <p:cNvSpPr/>
          <p:nvPr/>
        </p:nvSpPr>
        <p:spPr>
          <a:xfrm>
            <a:off x="5402372" y="2992426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71664669-306D-71C7-9B05-DD180D154B1B}"/>
              </a:ext>
            </a:extLst>
          </p:cNvPr>
          <p:cNvSpPr/>
          <p:nvPr/>
        </p:nvSpPr>
        <p:spPr>
          <a:xfrm>
            <a:off x="2855141" y="291459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237219CA-7D43-0DBD-C6A4-4C264743D2B8}"/>
              </a:ext>
            </a:extLst>
          </p:cNvPr>
          <p:cNvSpPr/>
          <p:nvPr/>
        </p:nvSpPr>
        <p:spPr>
          <a:xfrm>
            <a:off x="2781946" y="291459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DF78D959-EAE4-8D56-0E3A-3303D9F9204A}"/>
              </a:ext>
            </a:extLst>
          </p:cNvPr>
          <p:cNvSpPr/>
          <p:nvPr/>
        </p:nvSpPr>
        <p:spPr>
          <a:xfrm>
            <a:off x="2702503" y="291459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1453EE3-E9AF-3215-549E-FA152C6E23C0}"/>
              </a:ext>
            </a:extLst>
          </p:cNvPr>
          <p:cNvSpPr/>
          <p:nvPr/>
        </p:nvSpPr>
        <p:spPr>
          <a:xfrm>
            <a:off x="2640628" y="291459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A3EACDB-EDEC-F79C-9C7C-33F042580F78}"/>
              </a:ext>
            </a:extLst>
          </p:cNvPr>
          <p:cNvSpPr/>
          <p:nvPr/>
        </p:nvSpPr>
        <p:spPr>
          <a:xfrm>
            <a:off x="2570921" y="291459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4AA35A1C-8D18-6633-72AB-EEA0D181D0C5}"/>
              </a:ext>
            </a:extLst>
          </p:cNvPr>
          <p:cNvSpPr/>
          <p:nvPr/>
        </p:nvSpPr>
        <p:spPr>
          <a:xfrm>
            <a:off x="2508093" y="291459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02D6FFE-31C4-CE6C-6AA8-6033D9C28A18}"/>
              </a:ext>
            </a:extLst>
          </p:cNvPr>
          <p:cNvSpPr/>
          <p:nvPr/>
        </p:nvSpPr>
        <p:spPr>
          <a:xfrm>
            <a:off x="3958336" y="2962177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A060A0D-AF1E-C7BB-8187-E14CC5CC0CC2}"/>
              </a:ext>
            </a:extLst>
          </p:cNvPr>
          <p:cNvSpPr/>
          <p:nvPr/>
        </p:nvSpPr>
        <p:spPr>
          <a:xfrm>
            <a:off x="4035923" y="2962177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4249A95-FD7B-C7C7-6AB2-3DA511D65E07}"/>
              </a:ext>
            </a:extLst>
          </p:cNvPr>
          <p:cNvSpPr/>
          <p:nvPr/>
        </p:nvSpPr>
        <p:spPr>
          <a:xfrm>
            <a:off x="3956212" y="3046835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17290704-B288-7F54-50DB-5F62E3AD0F9D}"/>
              </a:ext>
            </a:extLst>
          </p:cNvPr>
          <p:cNvSpPr/>
          <p:nvPr/>
        </p:nvSpPr>
        <p:spPr>
          <a:xfrm>
            <a:off x="4037597" y="3046835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770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52" grpId="0"/>
      <p:bldP spid="89" grpId="0" animBg="1"/>
      <p:bldP spid="90" grpId="0" animBg="1"/>
      <p:bldP spid="91" grpId="0" animBg="1"/>
      <p:bldP spid="92" grpId="0" animBg="1"/>
      <p:bldP spid="93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2/8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126 + 3</a:t>
            </a:r>
          </a:p>
        </p:txBody>
      </p:sp>
    </p:spTree>
    <p:extLst>
      <p:ext uri="{BB962C8B-B14F-4D97-AF65-F5344CB8AC3E}">
        <p14:creationId xmlns:p14="http://schemas.microsoft.com/office/powerpoint/2010/main" val="2794326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2/8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F51B680-33C7-963E-2093-5D7DD083D879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126 + 3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B8221D4-72AA-CCA5-D2A1-19684643054C}"/>
              </a:ext>
            </a:extLst>
          </p:cNvPr>
          <p:cNvSpPr/>
          <p:nvPr/>
        </p:nvSpPr>
        <p:spPr>
          <a:xfrm>
            <a:off x="3224676" y="1930465"/>
            <a:ext cx="468000" cy="46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04EDC8-2F3E-2C32-7F57-6C42252D9FC2}"/>
              </a:ext>
            </a:extLst>
          </p:cNvPr>
          <p:cNvSpPr/>
          <p:nvPr/>
        </p:nvSpPr>
        <p:spPr>
          <a:xfrm>
            <a:off x="3759182" y="193046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C158504-EBF1-643E-1820-D909BFE64F0B}"/>
              </a:ext>
            </a:extLst>
          </p:cNvPr>
          <p:cNvSpPr/>
          <p:nvPr/>
        </p:nvSpPr>
        <p:spPr>
          <a:xfrm>
            <a:off x="3937125" y="2075824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4F6675F-BAB2-1D16-944F-B1AB7A6C9050}"/>
              </a:ext>
            </a:extLst>
          </p:cNvPr>
          <p:cNvSpPr/>
          <p:nvPr/>
        </p:nvSpPr>
        <p:spPr>
          <a:xfrm>
            <a:off x="3834944" y="1930465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BFEA491-23A3-CDAE-021F-18593A2D1615}"/>
              </a:ext>
            </a:extLst>
          </p:cNvPr>
          <p:cNvSpPr/>
          <p:nvPr/>
        </p:nvSpPr>
        <p:spPr>
          <a:xfrm>
            <a:off x="4030306" y="2075824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EFA89D2-4A1B-ADF3-4E0E-D00C8776050F}"/>
              </a:ext>
            </a:extLst>
          </p:cNvPr>
          <p:cNvSpPr/>
          <p:nvPr/>
        </p:nvSpPr>
        <p:spPr>
          <a:xfrm>
            <a:off x="3937125" y="2152061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466DB6-FFEC-AEB2-FE17-50D5081DF489}"/>
              </a:ext>
            </a:extLst>
          </p:cNvPr>
          <p:cNvSpPr/>
          <p:nvPr/>
        </p:nvSpPr>
        <p:spPr>
          <a:xfrm>
            <a:off x="4030306" y="2152061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1F53B02-9939-6FE5-D0DA-CCE35E94D060}"/>
              </a:ext>
            </a:extLst>
          </p:cNvPr>
          <p:cNvSpPr/>
          <p:nvPr/>
        </p:nvSpPr>
        <p:spPr>
          <a:xfrm>
            <a:off x="3937125" y="2228298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DA09B9B-05A9-2B16-6586-B538FC7C2C21}"/>
              </a:ext>
            </a:extLst>
          </p:cNvPr>
          <p:cNvSpPr/>
          <p:nvPr/>
        </p:nvSpPr>
        <p:spPr>
          <a:xfrm>
            <a:off x="4030306" y="2228298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0CD9D99-5649-4A86-D0D9-7DDCC0B5718C}"/>
              </a:ext>
            </a:extLst>
          </p:cNvPr>
          <p:cNvSpPr/>
          <p:nvPr/>
        </p:nvSpPr>
        <p:spPr>
          <a:xfrm>
            <a:off x="5418575" y="2061228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E9C481B-DB8C-A073-00ED-9512D0E5D7FC}"/>
              </a:ext>
            </a:extLst>
          </p:cNvPr>
          <p:cNvSpPr/>
          <p:nvPr/>
        </p:nvSpPr>
        <p:spPr>
          <a:xfrm>
            <a:off x="5418575" y="2137465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F9D97A8-8577-95C5-3AE0-2919AB44C845}"/>
              </a:ext>
            </a:extLst>
          </p:cNvPr>
          <p:cNvSpPr/>
          <p:nvPr/>
        </p:nvSpPr>
        <p:spPr>
          <a:xfrm>
            <a:off x="5418575" y="2213702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36B09CBD-A9D9-19C4-D202-7CF2E312C0C6}"/>
              </a:ext>
            </a:extLst>
          </p:cNvPr>
          <p:cNvSpPr txBox="1"/>
          <p:nvPr/>
        </p:nvSpPr>
        <p:spPr>
          <a:xfrm>
            <a:off x="1974850" y="2516702"/>
            <a:ext cx="2687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120 + 6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7CC07823-128A-522F-7678-D63616C53B02}"/>
              </a:ext>
            </a:extLst>
          </p:cNvPr>
          <p:cNvSpPr txBox="1"/>
          <p:nvPr/>
        </p:nvSpPr>
        <p:spPr>
          <a:xfrm>
            <a:off x="4619162" y="2516701"/>
            <a:ext cx="116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6EB761A-79FB-700D-1D6D-C732A3A4C9B5}"/>
              </a:ext>
            </a:extLst>
          </p:cNvPr>
          <p:cNvSpPr/>
          <p:nvPr/>
        </p:nvSpPr>
        <p:spPr>
          <a:xfrm>
            <a:off x="2547858" y="3490597"/>
            <a:ext cx="468000" cy="46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82782B9-97BA-7111-983F-02D818420216}"/>
              </a:ext>
            </a:extLst>
          </p:cNvPr>
          <p:cNvSpPr/>
          <p:nvPr/>
        </p:nvSpPr>
        <p:spPr>
          <a:xfrm>
            <a:off x="3082364" y="3490597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C0A765A-CE2F-6844-A069-FD7A2FA65E67}"/>
              </a:ext>
            </a:extLst>
          </p:cNvPr>
          <p:cNvSpPr/>
          <p:nvPr/>
        </p:nvSpPr>
        <p:spPr>
          <a:xfrm>
            <a:off x="3158126" y="3490597"/>
            <a:ext cx="36000" cy="46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0A6D0A6-B745-9E07-E522-DC01E97A6F61}"/>
              </a:ext>
            </a:extLst>
          </p:cNvPr>
          <p:cNvSpPr/>
          <p:nvPr/>
        </p:nvSpPr>
        <p:spPr>
          <a:xfrm>
            <a:off x="4196681" y="3563935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364A8276-3719-F24E-2111-19ED70731AD6}"/>
              </a:ext>
            </a:extLst>
          </p:cNvPr>
          <p:cNvSpPr/>
          <p:nvPr/>
        </p:nvSpPr>
        <p:spPr>
          <a:xfrm>
            <a:off x="4289862" y="3563935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AFD9E71-F445-5A30-F720-2CCA6A3FE90B}"/>
              </a:ext>
            </a:extLst>
          </p:cNvPr>
          <p:cNvSpPr/>
          <p:nvPr/>
        </p:nvSpPr>
        <p:spPr>
          <a:xfrm>
            <a:off x="4196681" y="3640172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D835A1-4A04-C919-1863-F80929861E68}"/>
              </a:ext>
            </a:extLst>
          </p:cNvPr>
          <p:cNvSpPr/>
          <p:nvPr/>
        </p:nvSpPr>
        <p:spPr>
          <a:xfrm>
            <a:off x="4289862" y="3640172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92FCB4E-9FFF-0FCE-C419-9E3A689127CE}"/>
              </a:ext>
            </a:extLst>
          </p:cNvPr>
          <p:cNvSpPr/>
          <p:nvPr/>
        </p:nvSpPr>
        <p:spPr>
          <a:xfrm>
            <a:off x="4196681" y="3716409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745DB9-70CA-CAC4-9D94-E7E7EC874CB1}"/>
              </a:ext>
            </a:extLst>
          </p:cNvPr>
          <p:cNvSpPr/>
          <p:nvPr/>
        </p:nvSpPr>
        <p:spPr>
          <a:xfrm>
            <a:off x="4289862" y="3716409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0F872C0-819C-18F7-BF0F-755048282594}"/>
              </a:ext>
            </a:extLst>
          </p:cNvPr>
          <p:cNvSpPr/>
          <p:nvPr/>
        </p:nvSpPr>
        <p:spPr>
          <a:xfrm>
            <a:off x="5418575" y="3563935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982725D-7E42-DDA9-B0F2-5F93103F7068}"/>
              </a:ext>
            </a:extLst>
          </p:cNvPr>
          <p:cNvSpPr/>
          <p:nvPr/>
        </p:nvSpPr>
        <p:spPr>
          <a:xfrm>
            <a:off x="5418575" y="3640172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3130289-2234-55BB-00EE-DC8C30789C2A}"/>
              </a:ext>
            </a:extLst>
          </p:cNvPr>
          <p:cNvSpPr/>
          <p:nvPr/>
        </p:nvSpPr>
        <p:spPr>
          <a:xfrm>
            <a:off x="5418575" y="3716409"/>
            <a:ext cx="54000" cy="5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6D60454B-4F2A-C1EE-A176-A913CB931001}"/>
              </a:ext>
            </a:extLst>
          </p:cNvPr>
          <p:cNvCxnSpPr>
            <a:cxnSpLocks/>
          </p:cNvCxnSpPr>
          <p:nvPr/>
        </p:nvCxnSpPr>
        <p:spPr>
          <a:xfrm>
            <a:off x="2839832" y="3490597"/>
            <a:ext cx="811621" cy="110736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FA5A97C3-C4DF-3A4E-2567-8DD356EF7D8F}"/>
              </a:ext>
            </a:extLst>
          </p:cNvPr>
          <p:cNvCxnSpPr>
            <a:cxnSpLocks/>
          </p:cNvCxnSpPr>
          <p:nvPr/>
        </p:nvCxnSpPr>
        <p:spPr>
          <a:xfrm>
            <a:off x="4289862" y="3588609"/>
            <a:ext cx="707848" cy="95669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B39FD28E-BCAA-E34B-E165-A0B1C2C5D8CD}"/>
              </a:ext>
            </a:extLst>
          </p:cNvPr>
          <p:cNvCxnSpPr>
            <a:cxnSpLocks/>
          </p:cNvCxnSpPr>
          <p:nvPr/>
        </p:nvCxnSpPr>
        <p:spPr>
          <a:xfrm flipH="1">
            <a:off x="4997710" y="3495585"/>
            <a:ext cx="394538" cy="103002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D85551D-661E-B8BB-3D0F-3EBA45B7886B}"/>
              </a:ext>
            </a:extLst>
          </p:cNvPr>
          <p:cNvCxnSpPr>
            <a:cxnSpLocks/>
          </p:cNvCxnSpPr>
          <p:nvPr/>
        </p:nvCxnSpPr>
        <p:spPr>
          <a:xfrm>
            <a:off x="3703188" y="5288030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E9B46C3-FD15-4FFF-6D81-63B714E23A1B}"/>
              </a:ext>
            </a:extLst>
          </p:cNvPr>
          <p:cNvCxnSpPr>
            <a:cxnSpLocks/>
          </p:cNvCxnSpPr>
          <p:nvPr/>
        </p:nvCxnSpPr>
        <p:spPr>
          <a:xfrm flipH="1">
            <a:off x="4346520" y="5280017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EC3C17F8-6C79-96AD-7840-6FAC224C4ADE}"/>
              </a:ext>
            </a:extLst>
          </p:cNvPr>
          <p:cNvSpPr txBox="1"/>
          <p:nvPr/>
        </p:nvSpPr>
        <p:spPr>
          <a:xfrm>
            <a:off x="2691858" y="4353455"/>
            <a:ext cx="2093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120 +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503BB4DB-BD1F-8753-9C23-8ACC92938041}"/>
              </a:ext>
            </a:extLst>
          </p:cNvPr>
          <p:cNvSpPr txBox="1"/>
          <p:nvPr/>
        </p:nvSpPr>
        <p:spPr>
          <a:xfrm>
            <a:off x="4169182" y="4361539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9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77B5F880-E361-BFB7-D67B-303DEF9AB32D}"/>
              </a:ext>
            </a:extLst>
          </p:cNvPr>
          <p:cNvSpPr txBox="1"/>
          <p:nvPr/>
        </p:nvSpPr>
        <p:spPr>
          <a:xfrm>
            <a:off x="3534942" y="5886250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129</a:t>
            </a:r>
          </a:p>
        </p:txBody>
      </p:sp>
    </p:spTree>
    <p:extLst>
      <p:ext uri="{BB962C8B-B14F-4D97-AF65-F5344CB8AC3E}">
        <p14:creationId xmlns:p14="http://schemas.microsoft.com/office/powerpoint/2010/main" val="309834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  <p:bldP spid="45" grpId="0" animBg="1"/>
      <p:bldP spid="47" grpId="0" animBg="1"/>
      <p:bldP spid="48" grpId="0" animBg="1"/>
      <p:bldP spid="49" grpId="0" animBg="1"/>
      <p:bldP spid="51" grpId="0" animBg="1"/>
      <p:bldP spid="52" grpId="0" animBg="1"/>
      <p:bldP spid="54" grpId="0" animBg="1"/>
      <p:bldP spid="58" grpId="0" animBg="1"/>
      <p:bldP spid="60" grpId="0" animBg="1"/>
      <p:bldP spid="61" grpId="0" animBg="1"/>
      <p:bldP spid="65" grpId="0"/>
      <p:bldP spid="66" grpId="0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4" grpId="0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77671-6338-8E64-7CB0-6BFB792C4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A1ACC4-DD48-A8D8-CAD8-C52069A55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121405-7F2B-753C-7AFD-9B9B00F9E1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F471A9D-98B0-3355-9720-8C67EF0CC46E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140 + 9</a:t>
            </a:r>
          </a:p>
        </p:txBody>
      </p:sp>
    </p:spTree>
    <p:extLst>
      <p:ext uri="{BB962C8B-B14F-4D97-AF65-F5344CB8AC3E}">
        <p14:creationId xmlns:p14="http://schemas.microsoft.com/office/powerpoint/2010/main" val="3427365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28A4C-96E7-2883-7F7B-6E0AD1120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5A3DD5-FE35-C6AE-7037-C3F758883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613399-3132-473A-BE68-23639D7E8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FFD201F-755E-7C80-4D00-805A9A78C251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140 + 9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A509A8B2-329D-02C3-0C0E-CA884453C413}"/>
              </a:ext>
            </a:extLst>
          </p:cNvPr>
          <p:cNvSpPr txBox="1"/>
          <p:nvPr/>
        </p:nvSpPr>
        <p:spPr>
          <a:xfrm>
            <a:off x="2203375" y="2353083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100 + 40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612C2CF-72F5-FD54-B44A-D6E64274FA40}"/>
              </a:ext>
            </a:extLst>
          </p:cNvPr>
          <p:cNvSpPr txBox="1"/>
          <p:nvPr/>
        </p:nvSpPr>
        <p:spPr>
          <a:xfrm>
            <a:off x="5392248" y="2346752"/>
            <a:ext cx="116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+ 9</a:t>
            </a:r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C948D87C-0F95-F39B-D983-C1DD29C78E3F}"/>
              </a:ext>
            </a:extLst>
          </p:cNvPr>
          <p:cNvCxnSpPr>
            <a:cxnSpLocks/>
          </p:cNvCxnSpPr>
          <p:nvPr/>
        </p:nvCxnSpPr>
        <p:spPr>
          <a:xfrm>
            <a:off x="3329698" y="3195954"/>
            <a:ext cx="701434" cy="9530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EDA8A8DE-E80B-D849-B36F-12010EF3F156}"/>
              </a:ext>
            </a:extLst>
          </p:cNvPr>
          <p:cNvCxnSpPr>
            <a:cxnSpLocks/>
          </p:cNvCxnSpPr>
          <p:nvPr/>
        </p:nvCxnSpPr>
        <p:spPr>
          <a:xfrm>
            <a:off x="4793787" y="3192355"/>
            <a:ext cx="864266" cy="95669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A7DA59CB-EBBC-3B1A-4C82-14996FEDA15F}"/>
              </a:ext>
            </a:extLst>
          </p:cNvPr>
          <p:cNvCxnSpPr>
            <a:cxnSpLocks/>
          </p:cNvCxnSpPr>
          <p:nvPr/>
        </p:nvCxnSpPr>
        <p:spPr>
          <a:xfrm flipH="1">
            <a:off x="5658053" y="3155687"/>
            <a:ext cx="550032" cy="99336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C8595A7C-ABB8-713B-571A-413E2F140024}"/>
              </a:ext>
            </a:extLst>
          </p:cNvPr>
          <p:cNvCxnSpPr>
            <a:cxnSpLocks/>
          </p:cNvCxnSpPr>
          <p:nvPr/>
        </p:nvCxnSpPr>
        <p:spPr>
          <a:xfrm>
            <a:off x="4215289" y="5040576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DEC2FE8F-E962-F51A-1A62-36BF26BCBA5A}"/>
              </a:ext>
            </a:extLst>
          </p:cNvPr>
          <p:cNvCxnSpPr>
            <a:cxnSpLocks/>
          </p:cNvCxnSpPr>
          <p:nvPr/>
        </p:nvCxnSpPr>
        <p:spPr>
          <a:xfrm flipH="1">
            <a:off x="4858621" y="5032563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E0A76371-7E9B-1737-FFB8-D2EAE5C2759C}"/>
              </a:ext>
            </a:extLst>
          </p:cNvPr>
          <p:cNvSpPr txBox="1"/>
          <p:nvPr/>
        </p:nvSpPr>
        <p:spPr>
          <a:xfrm>
            <a:off x="3335043" y="4075869"/>
            <a:ext cx="2093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100 +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07C312CD-4AEA-285A-3C20-EF40F01F731D}"/>
              </a:ext>
            </a:extLst>
          </p:cNvPr>
          <p:cNvSpPr txBox="1"/>
          <p:nvPr/>
        </p:nvSpPr>
        <p:spPr>
          <a:xfrm>
            <a:off x="4793787" y="408395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 49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F680B7D8-5DE2-C8ED-D690-97CDE19C9257}"/>
              </a:ext>
            </a:extLst>
          </p:cNvPr>
          <p:cNvSpPr txBox="1"/>
          <p:nvPr/>
        </p:nvSpPr>
        <p:spPr>
          <a:xfrm>
            <a:off x="3984867" y="570250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149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AD31F51-1C40-F6EA-0376-211F8F7B84B4}"/>
              </a:ext>
            </a:extLst>
          </p:cNvPr>
          <p:cNvCxnSpPr>
            <a:cxnSpLocks/>
          </p:cNvCxnSpPr>
          <p:nvPr/>
        </p:nvCxnSpPr>
        <p:spPr>
          <a:xfrm>
            <a:off x="4031132" y="1821415"/>
            <a:ext cx="65466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7E81C4E-CC00-047D-F4E9-8F5B05481B34}"/>
              </a:ext>
            </a:extLst>
          </p:cNvPr>
          <p:cNvCxnSpPr>
            <a:cxnSpLocks/>
          </p:cNvCxnSpPr>
          <p:nvPr/>
        </p:nvCxnSpPr>
        <p:spPr>
          <a:xfrm flipH="1">
            <a:off x="3439886" y="1821415"/>
            <a:ext cx="59124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E473BFE-A634-9C12-FCC8-434DFE5D2CD7}"/>
              </a:ext>
            </a:extLst>
          </p:cNvPr>
          <p:cNvCxnSpPr>
            <a:cxnSpLocks/>
          </p:cNvCxnSpPr>
          <p:nvPr/>
        </p:nvCxnSpPr>
        <p:spPr>
          <a:xfrm>
            <a:off x="5536469" y="1837704"/>
            <a:ext cx="459259" cy="7064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78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84" grpId="0"/>
      <p:bldP spid="85" grpId="0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42A01-1600-9A29-8252-1559E169E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A981F6-1B97-5A6D-F484-717CE3DE8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79BE43-896E-8B8E-76C0-4496C3E045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1D361DA-6E2E-5156-59A1-25287EC7D34B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113 + 4</a:t>
            </a:r>
          </a:p>
        </p:txBody>
      </p:sp>
    </p:spTree>
    <p:extLst>
      <p:ext uri="{BB962C8B-B14F-4D97-AF65-F5344CB8AC3E}">
        <p14:creationId xmlns:p14="http://schemas.microsoft.com/office/powerpoint/2010/main" val="4092389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D22CE-D3B8-DC7F-08D2-0FF782FA62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796EA1-7639-C6CA-877F-F7F8DABCC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F530B0-1C46-83CA-6FFA-FF0AAB0B31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42E09D8-DAF8-7308-A76E-4C24553CDB47}"/>
              </a:ext>
            </a:extLst>
          </p:cNvPr>
          <p:cNvSpPr txBox="1"/>
          <p:nvPr/>
        </p:nvSpPr>
        <p:spPr>
          <a:xfrm>
            <a:off x="3015858" y="1022802"/>
            <a:ext cx="303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113 + 4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BC0BCF87-2198-7E72-9611-2F131491D1FB}"/>
              </a:ext>
            </a:extLst>
          </p:cNvPr>
          <p:cNvSpPr txBox="1"/>
          <p:nvPr/>
        </p:nvSpPr>
        <p:spPr>
          <a:xfrm>
            <a:off x="2548463" y="2353083"/>
            <a:ext cx="2687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110 + 3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A37EEFF1-4597-DBC3-33F7-CFB6D517D5CD}"/>
              </a:ext>
            </a:extLst>
          </p:cNvPr>
          <p:cNvSpPr txBox="1"/>
          <p:nvPr/>
        </p:nvSpPr>
        <p:spPr>
          <a:xfrm>
            <a:off x="5392248" y="2346752"/>
            <a:ext cx="116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+ 4</a:t>
            </a:r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10610E65-0C3F-496B-4BFF-C30FE59EE8BA}"/>
              </a:ext>
            </a:extLst>
          </p:cNvPr>
          <p:cNvCxnSpPr>
            <a:cxnSpLocks/>
          </p:cNvCxnSpPr>
          <p:nvPr/>
        </p:nvCxnSpPr>
        <p:spPr>
          <a:xfrm>
            <a:off x="3329698" y="3195954"/>
            <a:ext cx="701434" cy="9530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09D24AA0-19D6-111B-B515-360FE0CAAB46}"/>
              </a:ext>
            </a:extLst>
          </p:cNvPr>
          <p:cNvCxnSpPr>
            <a:cxnSpLocks/>
          </p:cNvCxnSpPr>
          <p:nvPr/>
        </p:nvCxnSpPr>
        <p:spPr>
          <a:xfrm>
            <a:off x="4793787" y="3192355"/>
            <a:ext cx="864266" cy="95669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6CE1B2A4-2DCD-4C31-AA20-22D91D90F8C6}"/>
              </a:ext>
            </a:extLst>
          </p:cNvPr>
          <p:cNvCxnSpPr>
            <a:cxnSpLocks/>
          </p:cNvCxnSpPr>
          <p:nvPr/>
        </p:nvCxnSpPr>
        <p:spPr>
          <a:xfrm flipH="1">
            <a:off x="5658053" y="3155687"/>
            <a:ext cx="550032" cy="99336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CB2B793F-A4CA-4DF4-2171-450A04E8EDE8}"/>
              </a:ext>
            </a:extLst>
          </p:cNvPr>
          <p:cNvCxnSpPr>
            <a:cxnSpLocks/>
          </p:cNvCxnSpPr>
          <p:nvPr/>
        </p:nvCxnSpPr>
        <p:spPr>
          <a:xfrm>
            <a:off x="4215289" y="5040576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45498B7D-843B-58C5-AAA5-C2F4D0BFFBEE}"/>
              </a:ext>
            </a:extLst>
          </p:cNvPr>
          <p:cNvCxnSpPr>
            <a:cxnSpLocks/>
          </p:cNvCxnSpPr>
          <p:nvPr/>
        </p:nvCxnSpPr>
        <p:spPr>
          <a:xfrm flipH="1">
            <a:off x="4858621" y="5032563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2649B0DC-3354-B37F-7CB2-84DD2A0E90BC}"/>
              </a:ext>
            </a:extLst>
          </p:cNvPr>
          <p:cNvSpPr txBox="1"/>
          <p:nvPr/>
        </p:nvSpPr>
        <p:spPr>
          <a:xfrm>
            <a:off x="3335043" y="4075869"/>
            <a:ext cx="2093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110 +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1CF780A3-5650-EA67-5EC2-58E3AC4ACCD1}"/>
              </a:ext>
            </a:extLst>
          </p:cNvPr>
          <p:cNvSpPr txBox="1"/>
          <p:nvPr/>
        </p:nvSpPr>
        <p:spPr>
          <a:xfrm>
            <a:off x="4812367" y="408395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D8D8E1F4-8227-4277-CAA9-4EF324FC1C73}"/>
              </a:ext>
            </a:extLst>
          </p:cNvPr>
          <p:cNvSpPr txBox="1"/>
          <p:nvPr/>
        </p:nvSpPr>
        <p:spPr>
          <a:xfrm>
            <a:off x="3984867" y="570250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117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CBC8AC9-F308-47EE-43D0-580602E0E6A2}"/>
              </a:ext>
            </a:extLst>
          </p:cNvPr>
          <p:cNvCxnSpPr>
            <a:cxnSpLocks/>
          </p:cNvCxnSpPr>
          <p:nvPr/>
        </p:nvCxnSpPr>
        <p:spPr>
          <a:xfrm>
            <a:off x="4031132" y="1821415"/>
            <a:ext cx="65466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10D56C73-9388-6307-4CB9-9B64F865B4B5}"/>
              </a:ext>
            </a:extLst>
          </p:cNvPr>
          <p:cNvCxnSpPr>
            <a:cxnSpLocks/>
          </p:cNvCxnSpPr>
          <p:nvPr/>
        </p:nvCxnSpPr>
        <p:spPr>
          <a:xfrm flipH="1">
            <a:off x="3439886" y="1821415"/>
            <a:ext cx="591246" cy="72273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682185A-A27B-C411-33F7-AE31DFC51249}"/>
              </a:ext>
            </a:extLst>
          </p:cNvPr>
          <p:cNvCxnSpPr>
            <a:cxnSpLocks/>
          </p:cNvCxnSpPr>
          <p:nvPr/>
        </p:nvCxnSpPr>
        <p:spPr>
          <a:xfrm>
            <a:off x="5536469" y="1837704"/>
            <a:ext cx="459259" cy="7064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92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84" grpId="0"/>
      <p:bldP spid="85" grpId="0"/>
      <p:bldP spid="8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204</Words>
  <Application>Microsoft Office PowerPoint</Application>
  <PresentationFormat>Affichage à l'écran (4:3)</PresentationFormat>
  <Paragraphs>90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méthode de calcul.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43</cp:revision>
  <dcterms:created xsi:type="dcterms:W3CDTF">2023-02-07T14:55:57Z</dcterms:created>
  <dcterms:modified xsi:type="dcterms:W3CDTF">2025-09-16T18:19:26Z</dcterms:modified>
</cp:coreProperties>
</file>